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2925763" cy="1600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/>
    <p:restoredTop sz="94694"/>
  </p:normalViewPr>
  <p:slideViewPr>
    <p:cSldViewPr snapToGrid="0">
      <p:cViewPr>
        <p:scale>
          <a:sx n="290" d="100"/>
          <a:sy n="290" d="100"/>
        </p:scale>
        <p:origin x="2200" y="1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21" y="261885"/>
            <a:ext cx="2194322" cy="557107"/>
          </a:xfrm>
        </p:spPr>
        <p:txBody>
          <a:bodyPr anchor="b"/>
          <a:lstStyle>
            <a:lvl1pPr algn="ctr">
              <a:defRPr sz="1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21" y="840476"/>
            <a:ext cx="2194322" cy="386344"/>
          </a:xfrm>
        </p:spPr>
        <p:txBody>
          <a:bodyPr/>
          <a:lstStyle>
            <a:lvl1pPr marL="0" indent="0" algn="ctr">
              <a:buNone/>
              <a:defRPr sz="560"/>
            </a:lvl1pPr>
            <a:lvl2pPr marL="106665" indent="0" algn="ctr">
              <a:buNone/>
              <a:defRPr sz="467"/>
            </a:lvl2pPr>
            <a:lvl3pPr marL="213330" indent="0" algn="ctr">
              <a:buNone/>
              <a:defRPr sz="420"/>
            </a:lvl3pPr>
            <a:lvl4pPr marL="319994" indent="0" algn="ctr">
              <a:buNone/>
              <a:defRPr sz="373"/>
            </a:lvl4pPr>
            <a:lvl5pPr marL="426659" indent="0" algn="ctr">
              <a:buNone/>
              <a:defRPr sz="373"/>
            </a:lvl5pPr>
            <a:lvl6pPr marL="533324" indent="0" algn="ctr">
              <a:buNone/>
              <a:defRPr sz="373"/>
            </a:lvl6pPr>
            <a:lvl7pPr marL="639989" indent="0" algn="ctr">
              <a:buNone/>
              <a:defRPr sz="373"/>
            </a:lvl7pPr>
            <a:lvl8pPr marL="746653" indent="0" algn="ctr">
              <a:buNone/>
              <a:defRPr sz="373"/>
            </a:lvl8pPr>
            <a:lvl9pPr marL="853318" indent="0" algn="ctr">
              <a:buNone/>
              <a:defRPr sz="37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76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41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93749" y="85196"/>
            <a:ext cx="630868" cy="135609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1146" y="85196"/>
            <a:ext cx="1856031" cy="13560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13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49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622" y="398939"/>
            <a:ext cx="2523471" cy="665639"/>
          </a:xfrm>
        </p:spPr>
        <p:txBody>
          <a:bodyPr anchor="b"/>
          <a:lstStyle>
            <a:lvl1pPr>
              <a:defRPr sz="1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622" y="1070875"/>
            <a:ext cx="2523471" cy="350044"/>
          </a:xfrm>
        </p:spPr>
        <p:txBody>
          <a:bodyPr/>
          <a:lstStyle>
            <a:lvl1pPr marL="0" indent="0">
              <a:buNone/>
              <a:defRPr sz="560">
                <a:solidFill>
                  <a:schemeClr val="tx1">
                    <a:tint val="82000"/>
                  </a:schemeClr>
                </a:solidFill>
              </a:defRPr>
            </a:lvl1pPr>
            <a:lvl2pPr marL="106665" indent="0">
              <a:buNone/>
              <a:defRPr sz="467">
                <a:solidFill>
                  <a:schemeClr val="tx1">
                    <a:tint val="82000"/>
                  </a:schemeClr>
                </a:solidFill>
              </a:defRPr>
            </a:lvl2pPr>
            <a:lvl3pPr marL="213330" indent="0">
              <a:buNone/>
              <a:defRPr sz="420">
                <a:solidFill>
                  <a:schemeClr val="tx1">
                    <a:tint val="82000"/>
                  </a:schemeClr>
                </a:solidFill>
              </a:defRPr>
            </a:lvl3pPr>
            <a:lvl4pPr marL="319994" indent="0">
              <a:buNone/>
              <a:defRPr sz="373">
                <a:solidFill>
                  <a:schemeClr val="tx1">
                    <a:tint val="82000"/>
                  </a:schemeClr>
                </a:solidFill>
              </a:defRPr>
            </a:lvl4pPr>
            <a:lvl5pPr marL="426659" indent="0">
              <a:buNone/>
              <a:defRPr sz="373">
                <a:solidFill>
                  <a:schemeClr val="tx1">
                    <a:tint val="82000"/>
                  </a:schemeClr>
                </a:solidFill>
              </a:defRPr>
            </a:lvl5pPr>
            <a:lvl6pPr marL="533324" indent="0">
              <a:buNone/>
              <a:defRPr sz="373">
                <a:solidFill>
                  <a:schemeClr val="tx1">
                    <a:tint val="82000"/>
                  </a:schemeClr>
                </a:solidFill>
              </a:defRPr>
            </a:lvl6pPr>
            <a:lvl7pPr marL="639989" indent="0">
              <a:buNone/>
              <a:defRPr sz="373">
                <a:solidFill>
                  <a:schemeClr val="tx1">
                    <a:tint val="82000"/>
                  </a:schemeClr>
                </a:solidFill>
              </a:defRPr>
            </a:lvl7pPr>
            <a:lvl8pPr marL="746653" indent="0">
              <a:buNone/>
              <a:defRPr sz="373">
                <a:solidFill>
                  <a:schemeClr val="tx1">
                    <a:tint val="82000"/>
                  </a:schemeClr>
                </a:solidFill>
              </a:defRPr>
            </a:lvl8pPr>
            <a:lvl9pPr marL="853318" indent="0">
              <a:buNone/>
              <a:defRPr sz="37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25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1146" y="425979"/>
            <a:ext cx="1243449" cy="1015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1168" y="425979"/>
            <a:ext cx="1243449" cy="10153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2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27" y="85196"/>
            <a:ext cx="2523471" cy="3092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27" y="392271"/>
            <a:ext cx="1237735" cy="192246"/>
          </a:xfrm>
        </p:spPr>
        <p:txBody>
          <a:bodyPr anchor="b"/>
          <a:lstStyle>
            <a:lvl1pPr marL="0" indent="0">
              <a:buNone/>
              <a:defRPr sz="560" b="1"/>
            </a:lvl1pPr>
            <a:lvl2pPr marL="106665" indent="0">
              <a:buNone/>
              <a:defRPr sz="467" b="1"/>
            </a:lvl2pPr>
            <a:lvl3pPr marL="213330" indent="0">
              <a:buNone/>
              <a:defRPr sz="420" b="1"/>
            </a:lvl3pPr>
            <a:lvl4pPr marL="319994" indent="0">
              <a:buNone/>
              <a:defRPr sz="373" b="1"/>
            </a:lvl4pPr>
            <a:lvl5pPr marL="426659" indent="0">
              <a:buNone/>
              <a:defRPr sz="373" b="1"/>
            </a:lvl5pPr>
            <a:lvl6pPr marL="533324" indent="0">
              <a:buNone/>
              <a:defRPr sz="373" b="1"/>
            </a:lvl6pPr>
            <a:lvl7pPr marL="639989" indent="0">
              <a:buNone/>
              <a:defRPr sz="373" b="1"/>
            </a:lvl7pPr>
            <a:lvl8pPr marL="746653" indent="0">
              <a:buNone/>
              <a:defRPr sz="373" b="1"/>
            </a:lvl8pPr>
            <a:lvl9pPr marL="853318" indent="0">
              <a:buNone/>
              <a:defRPr sz="3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1527" y="584518"/>
            <a:ext cx="1237735" cy="8597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1168" y="392271"/>
            <a:ext cx="1243830" cy="192246"/>
          </a:xfrm>
        </p:spPr>
        <p:txBody>
          <a:bodyPr anchor="b"/>
          <a:lstStyle>
            <a:lvl1pPr marL="0" indent="0">
              <a:buNone/>
              <a:defRPr sz="560" b="1"/>
            </a:lvl1pPr>
            <a:lvl2pPr marL="106665" indent="0">
              <a:buNone/>
              <a:defRPr sz="467" b="1"/>
            </a:lvl2pPr>
            <a:lvl3pPr marL="213330" indent="0">
              <a:buNone/>
              <a:defRPr sz="420" b="1"/>
            </a:lvl3pPr>
            <a:lvl4pPr marL="319994" indent="0">
              <a:buNone/>
              <a:defRPr sz="373" b="1"/>
            </a:lvl4pPr>
            <a:lvl5pPr marL="426659" indent="0">
              <a:buNone/>
              <a:defRPr sz="373" b="1"/>
            </a:lvl5pPr>
            <a:lvl6pPr marL="533324" indent="0">
              <a:buNone/>
              <a:defRPr sz="373" b="1"/>
            </a:lvl6pPr>
            <a:lvl7pPr marL="639989" indent="0">
              <a:buNone/>
              <a:defRPr sz="373" b="1"/>
            </a:lvl7pPr>
            <a:lvl8pPr marL="746653" indent="0">
              <a:buNone/>
              <a:defRPr sz="373" b="1"/>
            </a:lvl8pPr>
            <a:lvl9pPr marL="853318" indent="0">
              <a:buNone/>
              <a:defRPr sz="37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1168" y="584518"/>
            <a:ext cx="1243830" cy="8597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694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55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83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27" y="106680"/>
            <a:ext cx="943635" cy="373380"/>
          </a:xfrm>
        </p:spPr>
        <p:txBody>
          <a:bodyPr anchor="b"/>
          <a:lstStyle>
            <a:lvl1pPr>
              <a:defRPr sz="7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3830" y="230399"/>
            <a:ext cx="1481168" cy="1137179"/>
          </a:xfrm>
        </p:spPr>
        <p:txBody>
          <a:bodyPr/>
          <a:lstStyle>
            <a:lvl1pPr>
              <a:defRPr sz="747"/>
            </a:lvl1pPr>
            <a:lvl2pPr>
              <a:defRPr sz="653"/>
            </a:lvl2pPr>
            <a:lvl3pPr>
              <a:defRPr sz="560"/>
            </a:lvl3pPr>
            <a:lvl4pPr>
              <a:defRPr sz="467"/>
            </a:lvl4pPr>
            <a:lvl5pPr>
              <a:defRPr sz="467"/>
            </a:lvl5pPr>
            <a:lvl6pPr>
              <a:defRPr sz="467"/>
            </a:lvl6pPr>
            <a:lvl7pPr>
              <a:defRPr sz="467"/>
            </a:lvl7pPr>
            <a:lvl8pPr>
              <a:defRPr sz="467"/>
            </a:lvl8pPr>
            <a:lvl9pPr>
              <a:defRPr sz="4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527" y="480060"/>
            <a:ext cx="943635" cy="889371"/>
          </a:xfrm>
        </p:spPr>
        <p:txBody>
          <a:bodyPr/>
          <a:lstStyle>
            <a:lvl1pPr marL="0" indent="0">
              <a:buNone/>
              <a:defRPr sz="373"/>
            </a:lvl1pPr>
            <a:lvl2pPr marL="106665" indent="0">
              <a:buNone/>
              <a:defRPr sz="327"/>
            </a:lvl2pPr>
            <a:lvl3pPr marL="213330" indent="0">
              <a:buNone/>
              <a:defRPr sz="280"/>
            </a:lvl3pPr>
            <a:lvl4pPr marL="319994" indent="0">
              <a:buNone/>
              <a:defRPr sz="233"/>
            </a:lvl4pPr>
            <a:lvl5pPr marL="426659" indent="0">
              <a:buNone/>
              <a:defRPr sz="233"/>
            </a:lvl5pPr>
            <a:lvl6pPr marL="533324" indent="0">
              <a:buNone/>
              <a:defRPr sz="233"/>
            </a:lvl6pPr>
            <a:lvl7pPr marL="639989" indent="0">
              <a:buNone/>
              <a:defRPr sz="233"/>
            </a:lvl7pPr>
            <a:lvl8pPr marL="746653" indent="0">
              <a:buNone/>
              <a:defRPr sz="233"/>
            </a:lvl8pPr>
            <a:lvl9pPr marL="853318" indent="0">
              <a:buNone/>
              <a:defRPr sz="2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44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27" y="106680"/>
            <a:ext cx="943635" cy="373380"/>
          </a:xfrm>
        </p:spPr>
        <p:txBody>
          <a:bodyPr anchor="b"/>
          <a:lstStyle>
            <a:lvl1pPr>
              <a:defRPr sz="74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43830" y="230399"/>
            <a:ext cx="1481168" cy="1137179"/>
          </a:xfrm>
        </p:spPr>
        <p:txBody>
          <a:bodyPr anchor="t"/>
          <a:lstStyle>
            <a:lvl1pPr marL="0" indent="0">
              <a:buNone/>
              <a:defRPr sz="747"/>
            </a:lvl1pPr>
            <a:lvl2pPr marL="106665" indent="0">
              <a:buNone/>
              <a:defRPr sz="653"/>
            </a:lvl2pPr>
            <a:lvl3pPr marL="213330" indent="0">
              <a:buNone/>
              <a:defRPr sz="560"/>
            </a:lvl3pPr>
            <a:lvl4pPr marL="319994" indent="0">
              <a:buNone/>
              <a:defRPr sz="467"/>
            </a:lvl4pPr>
            <a:lvl5pPr marL="426659" indent="0">
              <a:buNone/>
              <a:defRPr sz="467"/>
            </a:lvl5pPr>
            <a:lvl6pPr marL="533324" indent="0">
              <a:buNone/>
              <a:defRPr sz="467"/>
            </a:lvl6pPr>
            <a:lvl7pPr marL="639989" indent="0">
              <a:buNone/>
              <a:defRPr sz="467"/>
            </a:lvl7pPr>
            <a:lvl8pPr marL="746653" indent="0">
              <a:buNone/>
              <a:defRPr sz="467"/>
            </a:lvl8pPr>
            <a:lvl9pPr marL="853318" indent="0">
              <a:buNone/>
              <a:defRPr sz="4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1527" y="480060"/>
            <a:ext cx="943635" cy="889371"/>
          </a:xfrm>
        </p:spPr>
        <p:txBody>
          <a:bodyPr/>
          <a:lstStyle>
            <a:lvl1pPr marL="0" indent="0">
              <a:buNone/>
              <a:defRPr sz="373"/>
            </a:lvl1pPr>
            <a:lvl2pPr marL="106665" indent="0">
              <a:buNone/>
              <a:defRPr sz="327"/>
            </a:lvl2pPr>
            <a:lvl3pPr marL="213330" indent="0">
              <a:buNone/>
              <a:defRPr sz="280"/>
            </a:lvl3pPr>
            <a:lvl4pPr marL="319994" indent="0">
              <a:buNone/>
              <a:defRPr sz="233"/>
            </a:lvl4pPr>
            <a:lvl5pPr marL="426659" indent="0">
              <a:buNone/>
              <a:defRPr sz="233"/>
            </a:lvl5pPr>
            <a:lvl6pPr marL="533324" indent="0">
              <a:buNone/>
              <a:defRPr sz="233"/>
            </a:lvl6pPr>
            <a:lvl7pPr marL="639989" indent="0">
              <a:buNone/>
              <a:defRPr sz="233"/>
            </a:lvl7pPr>
            <a:lvl8pPr marL="746653" indent="0">
              <a:buNone/>
              <a:defRPr sz="233"/>
            </a:lvl8pPr>
            <a:lvl9pPr marL="853318" indent="0">
              <a:buNone/>
              <a:defRPr sz="2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221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1146" y="85196"/>
            <a:ext cx="2523471" cy="3092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146" y="425979"/>
            <a:ext cx="2523471" cy="1015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1146" y="1483148"/>
            <a:ext cx="658297" cy="85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876624-2911-374F-BFB2-5B220EE1BF66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69159" y="1483148"/>
            <a:ext cx="987445" cy="85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66320" y="1483148"/>
            <a:ext cx="658297" cy="85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1D5E71-B141-404E-B2B4-F5C9D2367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32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3330" rtl="0" eaLnBrk="1" latinLnBrk="0" hangingPunct="1">
        <a:lnSpc>
          <a:spcPct val="90000"/>
        </a:lnSpc>
        <a:spcBef>
          <a:spcPct val="0"/>
        </a:spcBef>
        <a:buNone/>
        <a:defRPr sz="10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332" indent="-53332" algn="l" defTabSz="213330" rtl="0" eaLnBrk="1" latinLnBrk="0" hangingPunct="1">
        <a:lnSpc>
          <a:spcPct val="90000"/>
        </a:lnSpc>
        <a:spcBef>
          <a:spcPts val="233"/>
        </a:spcBef>
        <a:buFont typeface="Arial" panose="020B0604020202020204" pitchFamily="34" charset="0"/>
        <a:buChar char="•"/>
        <a:defRPr sz="653" kern="1200">
          <a:solidFill>
            <a:schemeClr val="tx1"/>
          </a:solidFill>
          <a:latin typeface="+mn-lt"/>
          <a:ea typeface="+mn-ea"/>
          <a:cs typeface="+mn-cs"/>
        </a:defRPr>
      </a:lvl1pPr>
      <a:lvl2pPr marL="159997" indent="-53332" algn="l" defTabSz="213330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560" kern="1200">
          <a:solidFill>
            <a:schemeClr val="tx1"/>
          </a:solidFill>
          <a:latin typeface="+mn-lt"/>
          <a:ea typeface="+mn-ea"/>
          <a:cs typeface="+mn-cs"/>
        </a:defRPr>
      </a:lvl2pPr>
      <a:lvl3pPr marL="266662" indent="-53332" algn="l" defTabSz="213330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67" kern="1200">
          <a:solidFill>
            <a:schemeClr val="tx1"/>
          </a:solidFill>
          <a:latin typeface="+mn-lt"/>
          <a:ea typeface="+mn-ea"/>
          <a:cs typeface="+mn-cs"/>
        </a:defRPr>
      </a:lvl3pPr>
      <a:lvl4pPr marL="373327" indent="-53332" algn="l" defTabSz="213330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4pPr>
      <a:lvl5pPr marL="479991" indent="-53332" algn="l" defTabSz="213330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5pPr>
      <a:lvl6pPr marL="586656" indent="-53332" algn="l" defTabSz="213330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6pPr>
      <a:lvl7pPr marL="693321" indent="-53332" algn="l" defTabSz="213330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7pPr>
      <a:lvl8pPr marL="799986" indent="-53332" algn="l" defTabSz="213330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8pPr>
      <a:lvl9pPr marL="906650" indent="-53332" algn="l" defTabSz="213330" rtl="0" eaLnBrk="1" latinLnBrk="0" hangingPunct="1">
        <a:lnSpc>
          <a:spcPct val="90000"/>
        </a:lnSpc>
        <a:spcBef>
          <a:spcPts val="117"/>
        </a:spcBef>
        <a:buFont typeface="Arial" panose="020B0604020202020204" pitchFamily="34" charset="0"/>
        <a:buChar char="•"/>
        <a:defRPr sz="4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330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1pPr>
      <a:lvl2pPr marL="106665" algn="l" defTabSz="213330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2pPr>
      <a:lvl3pPr marL="213330" algn="l" defTabSz="213330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3pPr>
      <a:lvl4pPr marL="319994" algn="l" defTabSz="213330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4pPr>
      <a:lvl5pPr marL="426659" algn="l" defTabSz="213330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5pPr>
      <a:lvl6pPr marL="533324" algn="l" defTabSz="213330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6pPr>
      <a:lvl7pPr marL="639989" algn="l" defTabSz="213330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7pPr>
      <a:lvl8pPr marL="746653" algn="l" defTabSz="213330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8pPr>
      <a:lvl9pPr marL="853318" algn="l" defTabSz="213330" rtl="0" eaLnBrk="1" latinLnBrk="0" hangingPunct="1">
        <a:defRPr sz="4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3B5767B0-76DA-B9E9-3C82-9100FE8B3218}"/>
              </a:ext>
            </a:extLst>
          </p:cNvPr>
          <p:cNvSpPr/>
          <p:nvPr/>
        </p:nvSpPr>
        <p:spPr>
          <a:xfrm>
            <a:off x="1629975" y="1056594"/>
            <a:ext cx="1242626" cy="500704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607D31F-E6CF-58F1-23FA-D88599CC30A4}"/>
              </a:ext>
            </a:extLst>
          </p:cNvPr>
          <p:cNvCxnSpPr>
            <a:cxnSpLocks/>
          </p:cNvCxnSpPr>
          <p:nvPr/>
        </p:nvCxnSpPr>
        <p:spPr>
          <a:xfrm flipV="1">
            <a:off x="1337981" y="1048853"/>
            <a:ext cx="283442" cy="26639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7A1F9D1-374A-8FF1-55DC-3C21DEB8A1C6}"/>
              </a:ext>
            </a:extLst>
          </p:cNvPr>
          <p:cNvCxnSpPr>
            <a:cxnSpLocks/>
          </p:cNvCxnSpPr>
          <p:nvPr/>
        </p:nvCxnSpPr>
        <p:spPr>
          <a:xfrm>
            <a:off x="1337981" y="1310391"/>
            <a:ext cx="283442" cy="23947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5AE6101-0C2A-A1DB-121F-DF89E5D2252E}"/>
              </a:ext>
            </a:extLst>
          </p:cNvPr>
          <p:cNvCxnSpPr/>
          <p:nvPr/>
        </p:nvCxnSpPr>
        <p:spPr>
          <a:xfrm>
            <a:off x="1610999" y="1052362"/>
            <a:ext cx="1260673" cy="320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BCB645D-1CA3-682A-197C-78DDED3D27FA}"/>
              </a:ext>
            </a:extLst>
          </p:cNvPr>
          <p:cNvCxnSpPr/>
          <p:nvPr/>
        </p:nvCxnSpPr>
        <p:spPr>
          <a:xfrm>
            <a:off x="1610999" y="1546308"/>
            <a:ext cx="1260673" cy="320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Right Arrow 4">
            <a:extLst>
              <a:ext uri="{FF2B5EF4-FFF2-40B4-BE49-F238E27FC236}">
                <a16:creationId xmlns:a16="http://schemas.microsoft.com/office/drawing/2014/main" id="{196C5CFD-CE2A-A81E-1CCD-4C73F8EF5AD0}"/>
              </a:ext>
            </a:extLst>
          </p:cNvPr>
          <p:cNvSpPr/>
          <p:nvPr/>
        </p:nvSpPr>
        <p:spPr>
          <a:xfrm>
            <a:off x="1618968" y="54193"/>
            <a:ext cx="1243473" cy="18288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09F544-1DF4-DB5B-08ED-63605EBBA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01" t="50593" r="50307" b="3636"/>
          <a:stretch/>
        </p:blipFill>
        <p:spPr>
          <a:xfrm>
            <a:off x="47317" y="965927"/>
            <a:ext cx="576820" cy="447054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70B1AE4C-AB3A-9EA6-7BA2-AC915BFDA5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48" t="15987" r="53760" b="56015"/>
          <a:stretch/>
        </p:blipFill>
        <p:spPr>
          <a:xfrm>
            <a:off x="681398" y="317888"/>
            <a:ext cx="662148" cy="413667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331A4367-5C74-CCAB-DD5D-269030BFE2B9}"/>
              </a:ext>
            </a:extLst>
          </p:cNvPr>
          <p:cNvGrpSpPr/>
          <p:nvPr/>
        </p:nvGrpSpPr>
        <p:grpSpPr>
          <a:xfrm>
            <a:off x="136872" y="166613"/>
            <a:ext cx="547077" cy="520330"/>
            <a:chOff x="147320" y="-24271"/>
            <a:chExt cx="794978" cy="79352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4E8B46C-2578-2832-19CE-DC339E3CAA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777" t="7432" r="8530" b="54967"/>
            <a:stretch/>
          </p:blipFill>
          <p:spPr>
            <a:xfrm>
              <a:off x="147320" y="138394"/>
              <a:ext cx="634686" cy="630856"/>
            </a:xfrm>
            <a:prstGeom prst="rect">
              <a:avLst/>
            </a:prstGeom>
          </p:spPr>
        </p:pic>
        <p:pic>
          <p:nvPicPr>
            <p:cNvPr id="10" name="Picture 9" descr="A picture containing arrow&#10;&#10;Description automatically generated">
              <a:extLst>
                <a:ext uri="{FF2B5EF4-FFF2-40B4-BE49-F238E27FC236}">
                  <a16:creationId xmlns:a16="http://schemas.microsoft.com/office/drawing/2014/main" id="{17D1964F-39F9-93F0-ABDD-4938EA74DF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2514" t="48824" r="18124" b="17834"/>
            <a:stretch/>
          </p:blipFill>
          <p:spPr>
            <a:xfrm rot="5835111">
              <a:off x="375373" y="-92987"/>
              <a:ext cx="498210" cy="635641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3F4218C-1CBF-D743-113C-273B0AF0E4F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2152" t="44508" b="12420"/>
          <a:stretch/>
        </p:blipFill>
        <p:spPr>
          <a:xfrm>
            <a:off x="631714" y="936337"/>
            <a:ext cx="772461" cy="550576"/>
          </a:xfrm>
          <a:prstGeom prst="rect">
            <a:avLst/>
          </a:prstGeom>
        </p:spPr>
      </p:pic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AD79F4A8-A600-9A23-1FD8-21DA62E11BBF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173921" y="649484"/>
            <a:ext cx="4340" cy="291046"/>
          </a:xfrm>
          <a:prstGeom prst="curvedConnector4">
            <a:avLst>
              <a:gd name="adj1" fmla="val -1800000"/>
              <a:gd name="adj2" fmla="val 87393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B13A9B50-3F56-18CB-F985-719CB247F52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39747" y="1254287"/>
            <a:ext cx="4391" cy="287656"/>
          </a:xfrm>
          <a:prstGeom prst="curvedConnector4">
            <a:avLst>
              <a:gd name="adj1" fmla="val -1800000"/>
              <a:gd name="adj2" fmla="val 87393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1DD4D402-997B-E8DA-C156-E0FCA3BFB837}"/>
              </a:ext>
            </a:extLst>
          </p:cNvPr>
          <p:cNvCxnSpPr>
            <a:cxnSpLocks/>
          </p:cNvCxnSpPr>
          <p:nvPr/>
        </p:nvCxnSpPr>
        <p:spPr>
          <a:xfrm flipH="1" flipV="1">
            <a:off x="1312638" y="832266"/>
            <a:ext cx="4340" cy="291046"/>
          </a:xfrm>
          <a:prstGeom prst="curvedConnector4">
            <a:avLst>
              <a:gd name="adj1" fmla="val -1800000"/>
              <a:gd name="adj2" fmla="val 87393"/>
            </a:avLst>
          </a:prstGeom>
          <a:ln w="381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riangle 16">
            <a:extLst>
              <a:ext uri="{FF2B5EF4-FFF2-40B4-BE49-F238E27FC236}">
                <a16:creationId xmlns:a16="http://schemas.microsoft.com/office/drawing/2014/main" id="{49F4F4F5-8DCD-8E60-C751-F2D2D766D192}"/>
              </a:ext>
            </a:extLst>
          </p:cNvPr>
          <p:cNvSpPr/>
          <p:nvPr/>
        </p:nvSpPr>
        <p:spPr>
          <a:xfrm rot="5400000">
            <a:off x="2209661" y="728444"/>
            <a:ext cx="182880" cy="1143000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3CB9B3-3704-0F6A-F643-C966997F39D3}"/>
              </a:ext>
            </a:extLst>
          </p:cNvPr>
          <p:cNvSpPr txBox="1"/>
          <p:nvPr/>
        </p:nvSpPr>
        <p:spPr>
          <a:xfrm>
            <a:off x="1659224" y="1208507"/>
            <a:ext cx="9426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Organic P</a:t>
            </a:r>
          </a:p>
          <a:p>
            <a:endParaRPr lang="en-US" sz="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5AF2D5AA-1D2D-CB97-21BF-F3F8EB32485B}"/>
              </a:ext>
            </a:extLst>
          </p:cNvPr>
          <p:cNvSpPr/>
          <p:nvPr/>
        </p:nvSpPr>
        <p:spPr>
          <a:xfrm rot="16200000">
            <a:off x="2199501" y="892891"/>
            <a:ext cx="182880" cy="1143000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649552-69A8-EB88-7BAA-83CA662E15BC}"/>
              </a:ext>
            </a:extLst>
          </p:cNvPr>
          <p:cNvSpPr txBox="1"/>
          <p:nvPr/>
        </p:nvSpPr>
        <p:spPr>
          <a:xfrm>
            <a:off x="2064991" y="1364298"/>
            <a:ext cx="88691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Inorganic P: Ca, Mg</a:t>
            </a:r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218E16FE-EAD7-6E2D-B7D5-598254B79E53}"/>
              </a:ext>
            </a:extLst>
          </p:cNvPr>
          <p:cNvSpPr/>
          <p:nvPr/>
        </p:nvSpPr>
        <p:spPr>
          <a:xfrm rot="16200000">
            <a:off x="2209661" y="569376"/>
            <a:ext cx="182880" cy="1143000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6FED524-130F-10B1-9BE1-8D5884D2AAE7}"/>
              </a:ext>
            </a:extLst>
          </p:cNvPr>
          <p:cNvSpPr txBox="1"/>
          <p:nvPr/>
        </p:nvSpPr>
        <p:spPr>
          <a:xfrm>
            <a:off x="2008442" y="1039318"/>
            <a:ext cx="9426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 Concentration</a:t>
            </a:r>
          </a:p>
          <a:p>
            <a:pPr algn="r"/>
            <a:endParaRPr lang="en-US" sz="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AB0AB01-3A37-B68E-BAE4-88830A965BB8}"/>
              </a:ext>
            </a:extLst>
          </p:cNvPr>
          <p:cNvSpPr txBox="1"/>
          <p:nvPr/>
        </p:nvSpPr>
        <p:spPr>
          <a:xfrm>
            <a:off x="1863928" y="37580"/>
            <a:ext cx="8082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/>
                </a:solidFill>
              </a:rPr>
              <a:t>Burn Severity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EC5B662-E07C-0B0B-C922-CB0140F6AEF3}"/>
              </a:ext>
            </a:extLst>
          </p:cNvPr>
          <p:cNvSpPr txBox="1"/>
          <p:nvPr/>
        </p:nvSpPr>
        <p:spPr>
          <a:xfrm rot="16200000">
            <a:off x="1371019" y="1198784"/>
            <a:ext cx="6094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Solid Char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9A950E7-402E-8A8D-D2E8-B5A2BB52ECB2}"/>
              </a:ext>
            </a:extLst>
          </p:cNvPr>
          <p:cNvSpPr/>
          <p:nvPr/>
        </p:nvSpPr>
        <p:spPr>
          <a:xfrm>
            <a:off x="1627520" y="285547"/>
            <a:ext cx="1242626" cy="500704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FBFA90A-CEE5-4B90-72BA-E022FD117B7B}"/>
              </a:ext>
            </a:extLst>
          </p:cNvPr>
          <p:cNvCxnSpPr>
            <a:cxnSpLocks/>
          </p:cNvCxnSpPr>
          <p:nvPr/>
        </p:nvCxnSpPr>
        <p:spPr>
          <a:xfrm flipV="1">
            <a:off x="1335526" y="277806"/>
            <a:ext cx="283442" cy="26639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9BBA10-98A2-E72E-E2C6-54C5473D0CE1}"/>
              </a:ext>
            </a:extLst>
          </p:cNvPr>
          <p:cNvCxnSpPr>
            <a:cxnSpLocks/>
          </p:cNvCxnSpPr>
          <p:nvPr/>
        </p:nvCxnSpPr>
        <p:spPr>
          <a:xfrm>
            <a:off x="1335526" y="539344"/>
            <a:ext cx="283442" cy="23947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B7F9B31-ED13-497C-4779-66ADCB2696E7}"/>
              </a:ext>
            </a:extLst>
          </p:cNvPr>
          <p:cNvCxnSpPr/>
          <p:nvPr/>
        </p:nvCxnSpPr>
        <p:spPr>
          <a:xfrm>
            <a:off x="1608544" y="281315"/>
            <a:ext cx="1260673" cy="320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6508B1E-5E27-B639-206E-E574ECDBA739}"/>
              </a:ext>
            </a:extLst>
          </p:cNvPr>
          <p:cNvCxnSpPr/>
          <p:nvPr/>
        </p:nvCxnSpPr>
        <p:spPr>
          <a:xfrm>
            <a:off x="1608544" y="774998"/>
            <a:ext cx="1260673" cy="320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riangle 47">
            <a:extLst>
              <a:ext uri="{FF2B5EF4-FFF2-40B4-BE49-F238E27FC236}">
                <a16:creationId xmlns:a16="http://schemas.microsoft.com/office/drawing/2014/main" id="{4CE0968F-75FF-DABB-6D46-A9B4A69C7F96}"/>
              </a:ext>
            </a:extLst>
          </p:cNvPr>
          <p:cNvSpPr/>
          <p:nvPr/>
        </p:nvSpPr>
        <p:spPr>
          <a:xfrm rot="5400000">
            <a:off x="2207206" y="43335"/>
            <a:ext cx="182880" cy="1143000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1" name="Triangle 50">
            <a:extLst>
              <a:ext uri="{FF2B5EF4-FFF2-40B4-BE49-F238E27FC236}">
                <a16:creationId xmlns:a16="http://schemas.microsoft.com/office/drawing/2014/main" id="{E6AF524B-805A-6580-BD8C-389D8D2602BB}"/>
              </a:ext>
            </a:extLst>
          </p:cNvPr>
          <p:cNvSpPr/>
          <p:nvPr/>
        </p:nvSpPr>
        <p:spPr>
          <a:xfrm rot="16200000">
            <a:off x="2207206" y="-137958"/>
            <a:ext cx="182880" cy="1143000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55F215-4EF2-EC3B-2B57-7B457C833AC6}"/>
              </a:ext>
            </a:extLst>
          </p:cNvPr>
          <p:cNvSpPr txBox="1"/>
          <p:nvPr/>
        </p:nvSpPr>
        <p:spPr>
          <a:xfrm>
            <a:off x="1986459" y="342484"/>
            <a:ext cx="957876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Particulate Phase 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182A43-EBB7-7BEF-3F4E-83864C4AE67B}"/>
              </a:ext>
            </a:extLst>
          </p:cNvPr>
          <p:cNvSpPr txBox="1"/>
          <p:nvPr/>
        </p:nvSpPr>
        <p:spPr>
          <a:xfrm>
            <a:off x="1649426" y="521227"/>
            <a:ext cx="103745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Aqueous Phase 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0C9EB6-D0EA-343D-48A2-3973F538E4F3}"/>
              </a:ext>
            </a:extLst>
          </p:cNvPr>
          <p:cNvSpPr txBox="1"/>
          <p:nvPr/>
        </p:nvSpPr>
        <p:spPr>
          <a:xfrm rot="16200000">
            <a:off x="1366087" y="428856"/>
            <a:ext cx="6094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" b="1" dirty="0"/>
              <a:t>Leachates</a:t>
            </a:r>
          </a:p>
        </p:txBody>
      </p:sp>
    </p:spTree>
    <p:extLst>
      <p:ext uri="{BB962C8B-B14F-4D97-AF65-F5344CB8AC3E}">
        <p14:creationId xmlns:p14="http://schemas.microsoft.com/office/powerpoint/2010/main" val="4116202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21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Barnes, Morgan E</dc:creator>
  <cp:lastModifiedBy>Barnes, Morgan E</cp:lastModifiedBy>
  <cp:revision>1</cp:revision>
  <dcterms:created xsi:type="dcterms:W3CDTF">2024-07-19T21:06:05Z</dcterms:created>
  <dcterms:modified xsi:type="dcterms:W3CDTF">2024-07-19T21:27:26Z</dcterms:modified>
</cp:coreProperties>
</file>

<file path=docProps/thumbnail.jpeg>
</file>